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getmedia/4bafc2cf-1d26-4883-b389-95f202c067f8/Specificka-pravidla_2-4_CLLD_1-2.pdf.aspx?ext=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Rozvoj infrastruktury pro kvalitní vzdělávání všech věkových skupin-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smtClean="0">
                <a:solidFill>
                  <a:srgbClr val="C00000"/>
                </a:solidFill>
              </a:rPr>
              <a:t>1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12. 3. 2019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smtClean="0"/>
              <a:t>Monitoring, udržitelnost</a:t>
            </a:r>
            <a:endParaRPr lang="cs-CZ" dirty="0" smtClean="0"/>
          </a:p>
          <a:p>
            <a:pPr lvl="0"/>
            <a:r>
              <a:rPr lang="cs-CZ" smtClean="0"/>
              <a:t>Publicita</a:t>
            </a:r>
            <a:r>
              <a:rPr lang="cs-CZ" dirty="0" smtClean="0"/>
              <a:t>, účetnictví, archivace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marL="914400" lvl="2" indent="0">
              <a:buNone/>
            </a:pPr>
            <a:r>
              <a:rPr lang="cs-CZ" dirty="0" smtClean="0"/>
              <a:t>Dostupnost dokumentů na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http://www.irop.mmr.cz/getmedia/4bafc2cf-1d26-4883-b389-95f202c067f8/Specificka-pravidla_2-4_CLLD_1-2.pdf.aspx?ext=.</a:t>
            </a:r>
            <a:r>
              <a:rPr lang="cs-CZ" dirty="0" smtClean="0">
                <a:hlinkClick r:id="rId2"/>
              </a:rPr>
              <a:t>pdf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1825</Words>
  <Application>Microsoft Office PowerPoint</Application>
  <PresentationFormat>Širokoúhlá obrazovka</PresentationFormat>
  <Paragraphs>189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203</cp:revision>
  <dcterms:created xsi:type="dcterms:W3CDTF">2017-10-23T09:57:02Z</dcterms:created>
  <dcterms:modified xsi:type="dcterms:W3CDTF">2019-03-13T11:46:59Z</dcterms:modified>
</cp:coreProperties>
</file>